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18.12.2022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18.12.2022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18.12.2022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18.12.2022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18.12.2022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18.12.2022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18.12.2022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18.12.2022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18.12.2022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18.12.2022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18.12.2022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pPr/>
              <a:t>18.12.2022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  <a:endParaRPr lang="tr-TR" sz="1800" b="1" cap="all" dirty="0">
              <a:ln/>
              <a:solidFill>
                <a:schemeClr val="accent1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mic Sans MS" panose="030F0702030302020204" pitchFamily="66" charset="0"/>
            </a:endParaRP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Tarih:20.12.2022</a:t>
            </a:r>
            <a:r>
              <a:rPr lang="tr-TR" sz="18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</a:t>
            </a:r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13.40</a:t>
            </a:r>
            <a:endParaRPr lang="tr-TR" sz="1800" b="1" baseline="30000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</a:t>
            </a:r>
            <a:r>
              <a:rPr lang="tr-TR" sz="18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Fakültesi B1-D04</a:t>
            </a:r>
            <a:endParaRPr lang="tr-TR" sz="18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100252" y="4900609"/>
            <a:ext cx="347241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endParaRPr lang="tr-TR" sz="2400" b="1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Times New Roman"/>
              <a:cs typeface="Calibri"/>
            </a:endParaRPr>
          </a:p>
          <a:p>
            <a:pPr algn="ctr">
              <a:lnSpc>
                <a:spcPct val="125000"/>
              </a:lnSpc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Sedef TOK DEMİR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Times New Roman"/>
              <a:cs typeface="Calibri"/>
            </a:endParaRPr>
          </a:p>
          <a:p>
            <a:pPr algn="ctr">
              <a:lnSpc>
                <a:spcPct val="125000"/>
              </a:lnSpc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21519024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0436" y="5461718"/>
            <a:ext cx="66247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AROMATİK YAĞ VE AĞIR VAKUM GAZ YAĞINDAN  ASFALTEN ANALİZİ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sz="2400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smtClean="0">
                <a:latin typeface="Times New Roman"/>
                <a:ea typeface="Batang"/>
              </a:rPr>
              <a:t>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Doç. Dr. Kadir TURHAN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24" name="23 Resim" descr="WhatsApp Image 2022-12-12 at 13.50.01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00318" y="1971651"/>
            <a:ext cx="2250297" cy="3000395"/>
          </a:xfrm>
          <a:prstGeom prst="rect">
            <a:avLst/>
          </a:prstGeom>
        </p:spPr>
      </p:pic>
      <p:pic>
        <p:nvPicPr>
          <p:cNvPr id="26" name="Picture 633" descr="IMG_172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400" y="7115187"/>
            <a:ext cx="1199077" cy="2126070"/>
          </a:xfrm>
          <a:prstGeom prst="rect">
            <a:avLst/>
          </a:prstGeom>
          <a:noFill/>
          <a:effectLst>
            <a:softEdge rad="139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5" descr="IMG_1006 (1)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88" y="7186625"/>
            <a:ext cx="1356145" cy="200026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778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Resim 13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28880" y="7186625"/>
            <a:ext cx="2335041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209</TotalTime>
  <Words>39</Words>
  <Application>Microsoft Office PowerPoint</Application>
  <PresentationFormat>Özel</PresentationFormat>
  <Paragraphs>20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Batang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28</cp:revision>
  <dcterms:created xsi:type="dcterms:W3CDTF">2016-11-29T08:51:08Z</dcterms:created>
  <dcterms:modified xsi:type="dcterms:W3CDTF">2022-12-18T19:46:44Z</dcterms:modified>
</cp:coreProperties>
</file>